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29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1pPr>
    <a:lvl2pPr marL="0" marR="0" indent="457178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2pPr>
    <a:lvl3pPr marL="0" marR="0" indent="914353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3pPr>
    <a:lvl4pPr marL="0" marR="0" indent="1371531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4pPr>
    <a:lvl5pPr marL="0" marR="0" indent="1828708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5pPr>
    <a:lvl6pPr marL="0" marR="0" indent="2285886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6pPr>
    <a:lvl7pPr marL="0" marR="0" indent="2743062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7pPr>
    <a:lvl8pPr marL="0" marR="0" indent="3200239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8pPr>
    <a:lvl9pPr marL="0" marR="0" indent="3657417" algn="l" defTabSz="18287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engXian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996" y="1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9550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707" latinLnBrk="0">
      <a:defRPr sz="2400">
        <a:latin typeface="+mj-lt"/>
        <a:ea typeface="+mj-ea"/>
        <a:cs typeface="+mj-cs"/>
        <a:sym typeface="DengXian"/>
      </a:defRPr>
    </a:lvl1pPr>
    <a:lvl2pPr indent="228600" defTabSz="1828707" latinLnBrk="0">
      <a:defRPr sz="2400">
        <a:latin typeface="+mj-lt"/>
        <a:ea typeface="+mj-ea"/>
        <a:cs typeface="+mj-cs"/>
        <a:sym typeface="DengXian"/>
      </a:defRPr>
    </a:lvl2pPr>
    <a:lvl3pPr indent="457200" defTabSz="1828707" latinLnBrk="0">
      <a:defRPr sz="2400">
        <a:latin typeface="+mj-lt"/>
        <a:ea typeface="+mj-ea"/>
        <a:cs typeface="+mj-cs"/>
        <a:sym typeface="DengXian"/>
      </a:defRPr>
    </a:lvl3pPr>
    <a:lvl4pPr indent="685800" defTabSz="1828707" latinLnBrk="0">
      <a:defRPr sz="2400">
        <a:latin typeface="+mj-lt"/>
        <a:ea typeface="+mj-ea"/>
        <a:cs typeface="+mj-cs"/>
        <a:sym typeface="DengXian"/>
      </a:defRPr>
    </a:lvl4pPr>
    <a:lvl5pPr indent="914400" defTabSz="1828707" latinLnBrk="0">
      <a:defRPr sz="2400">
        <a:latin typeface="+mj-lt"/>
        <a:ea typeface="+mj-ea"/>
        <a:cs typeface="+mj-cs"/>
        <a:sym typeface="DengXian"/>
      </a:defRPr>
    </a:lvl5pPr>
    <a:lvl6pPr indent="1143000" defTabSz="1828707" latinLnBrk="0">
      <a:defRPr sz="2400">
        <a:latin typeface="+mj-lt"/>
        <a:ea typeface="+mj-ea"/>
        <a:cs typeface="+mj-cs"/>
        <a:sym typeface="DengXian"/>
      </a:defRPr>
    </a:lvl6pPr>
    <a:lvl7pPr indent="1371600" defTabSz="1828707" latinLnBrk="0">
      <a:defRPr sz="2400">
        <a:latin typeface="+mj-lt"/>
        <a:ea typeface="+mj-ea"/>
        <a:cs typeface="+mj-cs"/>
        <a:sym typeface="DengXian"/>
      </a:defRPr>
    </a:lvl7pPr>
    <a:lvl8pPr indent="1600200" defTabSz="1828707" latinLnBrk="0">
      <a:defRPr sz="2400">
        <a:latin typeface="+mj-lt"/>
        <a:ea typeface="+mj-ea"/>
        <a:cs typeface="+mj-cs"/>
        <a:sym typeface="DengXian"/>
      </a:defRPr>
    </a:lvl8pPr>
    <a:lvl9pPr indent="1828800" defTabSz="1828707" latinLnBrk="0">
      <a:defRPr sz="2400">
        <a:latin typeface="+mj-lt"/>
        <a:ea typeface="+mj-ea"/>
        <a:cs typeface="+mj-cs"/>
        <a:sym typeface="DengXi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 拷贝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35341" y="-5081941"/>
            <a:ext cx="29033422" cy="1879794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5892800" y="6080759"/>
            <a:ext cx="2844800" cy="551181"/>
          </a:xfrm>
          <a:prstGeom prst="rect">
            <a:avLst/>
          </a:prstGeom>
        </p:spPr>
        <p:txBody>
          <a:bodyPr/>
          <a:lstStyle>
            <a:lvl1pPr defTabSz="1828754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03D1-5F51-49A7-88CE-A9AA88E0C77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6913829" y="12435702"/>
            <a:ext cx="561371" cy="553996"/>
          </a:xfrm>
        </p:spPr>
        <p:txBody>
          <a:bodyPr/>
          <a:lstStyle/>
          <a:p>
            <a:fld id="{B7C90EAF-3499-4800-8862-C20253825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7286" y="-25401"/>
            <a:ext cx="24438571" cy="137668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endParaRPr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727155" y="-5119452"/>
            <a:ext cx="29160000" cy="188798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18287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457178" marR="0" indent="-457178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1pPr>
      <a:lvl2pPr marL="990551" marR="0" indent="-533374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2pPr>
      <a:lvl3pPr marL="1554402" marR="0" indent="-640049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3pPr>
      <a:lvl4pPr marL="2045266" marR="0" indent="-673735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4pPr>
      <a:lvl5pPr marL="2502444" marR="0" indent="-673735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5pPr>
      <a:lvl6pPr marL="2959620" marR="0" indent="-673735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6pPr>
      <a:lvl7pPr marL="3416798" marR="0" indent="-673735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7pPr>
      <a:lvl8pPr marL="3873975" marR="0" indent="-673735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8pPr>
      <a:lvl9pPr marL="4331153" marR="0" indent="-673736" algn="l" defTabSz="1828707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DengXian"/>
        </a:defRPr>
      </a:lvl9pPr>
    </p:bodyStyle>
    <p:otherStyle>
      <a:lvl1pPr marL="0" marR="0" indent="0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457178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914353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1371531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1828708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2285886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2743062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3200239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3657417" algn="r" defTabSz="18287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22" y="-1663"/>
            <a:ext cx="24386844" cy="137303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557651" y="4583874"/>
            <a:ext cx="9058890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1828754">
              <a:defRPr sz="7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Alibaba Cloud </a:t>
            </a:r>
            <a:r>
              <a:rPr lang="en-US" dirty="0"/>
              <a:t>Icons</a:t>
            </a:r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5557651" y="5676405"/>
            <a:ext cx="184731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1828754"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5557651" y="7101446"/>
            <a:ext cx="184731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754">
              <a:defRPr sz="4000">
                <a:solidFill>
                  <a:srgbClr val="1DC2DE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565587" y="862642"/>
            <a:ext cx="280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Security</a:t>
            </a:r>
            <a:endParaRPr lang="zh-CN" altLang="en-US" sz="4000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099" y="5699760"/>
            <a:ext cx="1017814" cy="11582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3371931" y="7175219"/>
            <a:ext cx="229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Mobile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Security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15" y="5802668"/>
            <a:ext cx="1071108" cy="118415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11859" y="7009037"/>
            <a:ext cx="169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Anti-DDoS Pro</a:t>
            </a:r>
          </a:p>
          <a:p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0" y="2531373"/>
            <a:ext cx="1503857" cy="162364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1120722" y="4193311"/>
            <a:ext cx="121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WAF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282" y="2765228"/>
            <a:ext cx="1217734" cy="120218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3451285" y="4054713"/>
            <a:ext cx="221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Server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Guard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55" y="5544528"/>
            <a:ext cx="1217733" cy="1438312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928581" y="7009037"/>
            <a:ext cx="140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SAS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18" y="2837894"/>
            <a:ext cx="1178540" cy="121681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080822" y="4054715"/>
            <a:ext cx="148900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HSM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48" y="5651950"/>
            <a:ext cx="1249881" cy="135708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727758" y="7009037"/>
            <a:ext cx="2167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SSL Certificates Service</a:t>
            </a:r>
          </a:p>
          <a:p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18" y="3106112"/>
            <a:ext cx="1094505" cy="1048904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049882" y="4193311"/>
            <a:ext cx="191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Cloud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Shield</a:t>
            </a:r>
          </a:p>
        </p:txBody>
      </p:sp>
    </p:spTree>
    <p:extLst>
      <p:ext uri="{BB962C8B-B14F-4D97-AF65-F5344CB8AC3E}">
        <p14:creationId xmlns:p14="http://schemas.microsoft.com/office/powerpoint/2010/main" val="199509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83" y="5213732"/>
            <a:ext cx="771526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47" y="5277568"/>
            <a:ext cx="885826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04" y="2501660"/>
            <a:ext cx="1158508" cy="952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67" y="2309722"/>
            <a:ext cx="1058302" cy="102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82" y="2463560"/>
            <a:ext cx="900950" cy="95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2" y="2463560"/>
            <a:ext cx="1158508" cy="990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65586" y="862642"/>
            <a:ext cx="37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Middleware</a:t>
            </a:r>
            <a:endParaRPr lang="zh-CN" altLang="en-US" sz="40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04" y="5277568"/>
            <a:ext cx="714376" cy="952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80960" y="3826895"/>
            <a:ext cx="81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MQ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69395" y="398948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EDAS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957381" y="393672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DRDS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37303" y="3847357"/>
            <a:ext cx="115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CSB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75909" y="6351721"/>
            <a:ext cx="140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ARMS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91481" y="6419732"/>
            <a:ext cx="140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GTS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93920" y="6339631"/>
            <a:ext cx="164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Message Service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324" y="5289932"/>
            <a:ext cx="828676" cy="914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078367" y="6419731"/>
            <a:ext cx="105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PTS</a:t>
            </a:r>
          </a:p>
        </p:txBody>
      </p:sp>
    </p:spTree>
    <p:extLst>
      <p:ext uri="{BB962C8B-B14F-4D97-AF65-F5344CB8AC3E}">
        <p14:creationId xmlns:p14="http://schemas.microsoft.com/office/powerpoint/2010/main" val="175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565586" y="862643"/>
            <a:ext cx="585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Analytics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&amp; Big Data</a:t>
            </a:r>
            <a:endParaRPr lang="zh-CN" altLang="en-US" sz="4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56" y="2154806"/>
            <a:ext cx="914400" cy="952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9039" y="3599253"/>
            <a:ext cx="169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MaxCompute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5917" y="3536547"/>
            <a:ext cx="169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AnalyticDB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54" y="2078606"/>
            <a:ext cx="914399" cy="1028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76" y="2111726"/>
            <a:ext cx="914399" cy="9955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346275" y="3536546"/>
            <a:ext cx="141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IDE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904" y="2072167"/>
            <a:ext cx="838336" cy="111778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71969" y="3526595"/>
            <a:ext cx="258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Stream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Compute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56" y="5087966"/>
            <a:ext cx="782516" cy="104335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19039" y="6464997"/>
            <a:ext cx="169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Quick BI</a:t>
            </a:r>
          </a:p>
        </p:txBody>
      </p:sp>
      <p:pic>
        <p:nvPicPr>
          <p:cNvPr id="21" name="emapreduce.png" descr="emapreduce.png">
            <a:extLst>
              <a:ext uri="{FF2B5EF4-FFF2-40B4-BE49-F238E27FC236}">
                <a16:creationId xmlns:a16="http://schemas.microsoft.com/office/drawing/2014/main" id="{4B957A5D-6784-4202-927D-8F338F001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58154" y="5082645"/>
            <a:ext cx="10160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658F937-5A72-42B6-94BF-D410F98F4F65}"/>
              </a:ext>
            </a:extLst>
          </p:cNvPr>
          <p:cNvSpPr txBox="1"/>
          <p:nvPr/>
        </p:nvSpPr>
        <p:spPr>
          <a:xfrm>
            <a:off x="7535917" y="6500549"/>
            <a:ext cx="2095763" cy="553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7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DengXian"/>
              </a:rPr>
              <a:t>E-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DengXian"/>
              </a:rPr>
              <a:t>MaRreduce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407521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395" y="-50800"/>
            <a:ext cx="24435979" cy="1379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5586" y="862642"/>
            <a:ext cx="644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Elastic Computing</a:t>
            </a:r>
            <a:endParaRPr lang="zh-CN" altLang="en-US" sz="4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987" y="2373702"/>
            <a:ext cx="1036182" cy="952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87" y="2373702"/>
            <a:ext cx="97155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89" y="4842654"/>
            <a:ext cx="971550" cy="1028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06" y="2410484"/>
            <a:ext cx="1017748" cy="95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80" y="4716412"/>
            <a:ext cx="992456" cy="990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4" y="5014104"/>
            <a:ext cx="914400" cy="685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27" y="2434348"/>
            <a:ext cx="1059810" cy="9906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004291" y="378937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HPC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502304" y="3765294"/>
            <a:ext cx="168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Container Service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091989" y="3765295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ROS</a:t>
            </a:r>
          </a:p>
          <a:p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0569" y="611619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Auto Scaling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52274" y="3771519"/>
            <a:ext cx="102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ECS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35812" y="6159855"/>
            <a:ext cx="263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E-MapReduce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008984" y="6211029"/>
            <a:ext cx="117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78055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565584" y="862642"/>
            <a:ext cx="54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Storage &amp; CDN</a:t>
            </a:r>
            <a:endParaRPr lang="zh-CN" altLang="en-US" sz="4000" b="1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30" y="5879290"/>
            <a:ext cx="914400" cy="9906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97" y="3162050"/>
            <a:ext cx="885826" cy="9906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77" y="3085850"/>
            <a:ext cx="857250" cy="9525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91" y="3162050"/>
            <a:ext cx="1083714" cy="8763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963255" y="449274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OSS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546431" y="449274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80897" y="4492747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CDN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62304" y="742544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Table Store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76" y="6107912"/>
            <a:ext cx="1202440" cy="10287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605876" y="7425441"/>
            <a:ext cx="14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95107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65586" y="862642"/>
            <a:ext cx="575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Database Services</a:t>
            </a:r>
            <a:endParaRPr lang="zh-CN" altLang="en-US" sz="4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701" y="5830746"/>
            <a:ext cx="1182554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64" y="5754546"/>
            <a:ext cx="1153336" cy="102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33" y="3239096"/>
            <a:ext cx="1010666" cy="91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49" y="5682134"/>
            <a:ext cx="885826" cy="91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19" y="5618810"/>
            <a:ext cx="1080082" cy="1028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70" y="3288654"/>
            <a:ext cx="1096084" cy="990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6" y="3200996"/>
            <a:ext cx="1116576" cy="990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963255" y="449274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RDS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32511" y="4492747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Memcache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19322" y="450085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MongoDB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504768" y="4492746"/>
            <a:ext cx="155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DTS</a:t>
            </a:r>
          </a:p>
          <a:p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06858" y="7068491"/>
            <a:ext cx="97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DMS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79" y="3124796"/>
            <a:ext cx="945710" cy="10668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834875" y="695252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Redis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17678" y="6941504"/>
            <a:ext cx="213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HybridDB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for MySQL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099303" y="6848593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OceanBase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4" y="2856782"/>
            <a:ext cx="828676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66" y="2783486"/>
            <a:ext cx="828676" cy="102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9" y="2897038"/>
            <a:ext cx="857250" cy="952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08176" y="789527"/>
            <a:ext cx="396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Networking</a:t>
            </a:r>
            <a:endParaRPr lang="zh-CN" altLang="en-US" sz="4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06" y="5409848"/>
            <a:ext cx="828676" cy="990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11590" y="676334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EIP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26" y="5324834"/>
            <a:ext cx="914400" cy="990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26" y="2742482"/>
            <a:ext cx="914400" cy="800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08580" y="4067445"/>
            <a:ext cx="90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VPC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64650" y="6834053"/>
            <a:ext cx="90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SLB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78608" y="4067445"/>
            <a:ext cx="90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CDN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19460" y="4087597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NAT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289490" y="4067443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Express Connect</a:t>
            </a:r>
          </a:p>
        </p:txBody>
      </p:sp>
    </p:spTree>
    <p:extLst>
      <p:ext uri="{BB962C8B-B14F-4D97-AF65-F5344CB8AC3E}">
        <p14:creationId xmlns:p14="http://schemas.microsoft.com/office/powerpoint/2010/main" val="323412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860" y="2537964"/>
            <a:ext cx="793515" cy="1028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58" y="2566498"/>
            <a:ext cx="942976" cy="102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30" y="2454354"/>
            <a:ext cx="942976" cy="838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16" y="2537964"/>
            <a:ext cx="800100" cy="876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5586" y="862643"/>
            <a:ext cx="672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Monitoring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&amp;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Management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11040" y="3989485"/>
            <a:ext cx="217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CloudMonitor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89171" y="391786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58558" y="3989485"/>
            <a:ext cx="139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KMS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018860" y="3917867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Action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Trail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0" y="5556516"/>
            <a:ext cx="828676" cy="952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20193" y="6948109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ROS</a:t>
            </a:r>
          </a:p>
          <a:p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565586" y="862643"/>
            <a:ext cx="691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Application Service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00" y="2894546"/>
            <a:ext cx="1129179" cy="1028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00" y="5608608"/>
            <a:ext cx="1181101" cy="106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6" y="5617234"/>
            <a:ext cx="1181101" cy="1422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39" y="2844560"/>
            <a:ext cx="1129178" cy="990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7" y="2929386"/>
            <a:ext cx="1129178" cy="9906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83276" y="4419891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 Service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891838" y="4375259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OpenSearch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37082" y="7269225"/>
            <a:ext cx="88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IOT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70090" y="732738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DirectMail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40501" y="4419891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API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18239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30" y="2608052"/>
            <a:ext cx="1073176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90" y="2608052"/>
            <a:ext cx="1073177" cy="102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2" y="2621274"/>
            <a:ext cx="1073177" cy="10154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65586" y="862643"/>
            <a:ext cx="396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Media Services</a:t>
            </a:r>
            <a:endParaRPr lang="zh-CN" altLang="en-US" sz="4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820192" y="3989485"/>
            <a:ext cx="228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83890" y="3989485"/>
            <a:ext cx="1073177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48361" y="3894977"/>
            <a:ext cx="194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ApsaraVideo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Live</a:t>
            </a:r>
          </a:p>
        </p:txBody>
      </p:sp>
    </p:spTree>
    <p:extLst>
      <p:ext uri="{BB962C8B-B14F-4D97-AF65-F5344CB8AC3E}">
        <p14:creationId xmlns:p14="http://schemas.microsoft.com/office/powerpoint/2010/main" val="397497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565586" y="862642"/>
            <a:ext cx="570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Domains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&amp;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Websites</a:t>
            </a:r>
            <a:endParaRPr lang="zh-CN" altLang="en-US" sz="40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66" y="3389822"/>
            <a:ext cx="1107995" cy="1028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42" y="3208958"/>
            <a:ext cx="1369612" cy="13573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84068" y="4713633"/>
            <a:ext cx="110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DNS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69662" y="4713633"/>
            <a:ext cx="11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EWS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27" y="3324016"/>
            <a:ext cx="1019908" cy="108170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658935" y="471363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181091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DengXian"/>
        <a:ea typeface="DengXian"/>
        <a:cs typeface="DengXian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DengXian"/>
        <a:ea typeface="DengXian"/>
        <a:cs typeface="DengXian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7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111</Words>
  <Application>Microsoft Office PowerPoint</Application>
  <PresentationFormat>自定义</PresentationFormat>
  <Paragraphs>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 Unicode MS</vt:lpstr>
      <vt:lpstr>DengXian</vt:lpstr>
      <vt:lpstr>DengXian Light</vt:lpstr>
      <vt:lpstr>微软雅黑</vt:lpstr>
      <vt:lpstr>Arial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19</cp:revision>
  <dcterms:modified xsi:type="dcterms:W3CDTF">2018-03-06T09:40:01Z</dcterms:modified>
</cp:coreProperties>
</file>